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306" r:id="rId8"/>
    <p:sldId id="310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0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3" r:id="rId32"/>
    <p:sldId id="286" r:id="rId33"/>
    <p:sldId id="287" r:id="rId34"/>
    <p:sldId id="294" r:id="rId35"/>
    <p:sldId id="288" r:id="rId36"/>
    <p:sldId id="289" r:id="rId37"/>
    <p:sldId id="307" r:id="rId38"/>
    <p:sldId id="290" r:id="rId39"/>
    <p:sldId id="29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08" r:id="rId50"/>
    <p:sldId id="309" r:id="rId51"/>
    <p:sldId id="311" r:id="rId52"/>
    <p:sldId id="264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92913"/>
  </p:normalViewPr>
  <p:slideViewPr>
    <p:cSldViewPr snapToGrid="0" snapToObjects="1">
      <p:cViewPr varScale="1">
        <p:scale>
          <a:sx n="58" d="100"/>
          <a:sy n="5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6732-AF76-CF4A-90A4-D304A038A481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DA1C4-943A-6F43-BFF9-E4FC58F5FA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57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setting.com/linux/29" TargetMode="External"/><Relationship Id="rId2" Type="http://schemas.openxmlformats.org/officeDocument/2006/relationships/hyperlink" Target="http://blog.xuite.net/yh96301/blog/220731233-VirtualBox+4.3%E5%AE%89%E8%A3%9DUbuntu+14.04(%E4%B8%80)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" TargetMode="External"/><Relationship Id="rId2" Type="http://schemas.openxmlformats.org/officeDocument/2006/relationships/hyperlink" Target="http://www.virtualbox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Linux</a:t>
            </a:r>
            <a:r>
              <a:rPr lang="zh-TW" altLang="zh-TW" dirty="0"/>
              <a:t>安裝與操作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中正大學，作業系統實驗室</a:t>
            </a:r>
            <a:endParaRPr kumimoji="1" lang="en-US" altLang="zh-TW" dirty="0"/>
          </a:p>
          <a:p>
            <a:r>
              <a:rPr kumimoji="1" lang="zh-TW" altLang="en-US" dirty="0"/>
              <a:t>羅習五</a:t>
            </a:r>
            <a:r>
              <a:rPr kumimoji="1" lang="zh-Hant" altLang="en-US" dirty="0"/>
              <a:t> 陽春副教授</a:t>
            </a:r>
            <a:endParaRPr kumimoji="1" lang="en-US" altLang="zh-Hant" dirty="0"/>
          </a:p>
          <a:p>
            <a:r>
              <a:rPr kumimoji="1" lang="en-US" altLang="zh-TW" dirty="0" err="1"/>
              <a:t>shiwulo@gmail.com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357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258" y="1825625"/>
            <a:ext cx="5821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0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333" y="1825625"/>
            <a:ext cx="5675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613" y="1825625"/>
            <a:ext cx="5708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894" y="1825625"/>
            <a:ext cx="56902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333" y="1825625"/>
            <a:ext cx="5751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530" y="1825625"/>
            <a:ext cx="5738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8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169" y="1825625"/>
            <a:ext cx="5741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202" y="1825625"/>
            <a:ext cx="5751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2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824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402" y="1825625"/>
            <a:ext cx="54551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1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單元介紹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  <a:p>
            <a:r>
              <a:rPr kumimoji="1" lang="zh-TW" altLang="en-US" dirty="0"/>
              <a:t>瞭解</a:t>
            </a:r>
            <a:r>
              <a:rPr kumimoji="1" lang="en-US" altLang="zh-TW" dirty="0"/>
              <a:t>GNU/Linux</a:t>
            </a:r>
            <a:r>
              <a:rPr kumimoji="1" lang="zh-TW" altLang="en-US" dirty="0"/>
              <a:t>的不同發行版本（</a:t>
            </a:r>
            <a:r>
              <a:rPr kumimoji="1" lang="en-US" altLang="zh-TW" dirty="0"/>
              <a:t>distribution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如何在虛擬機（</a:t>
            </a:r>
            <a:r>
              <a:rPr kumimoji="1" lang="en-US" altLang="zh-TW" dirty="0"/>
              <a:t>virtual machine</a:t>
            </a:r>
            <a:r>
              <a:rPr kumimoji="1" lang="zh-TW" altLang="en-US" dirty="0"/>
              <a:t>）上安裝</a:t>
            </a:r>
            <a:r>
              <a:rPr kumimoji="1" lang="en-US" altLang="zh-TW" dirty="0"/>
              <a:t>Ubuntu Linux</a:t>
            </a:r>
          </a:p>
          <a:p>
            <a:r>
              <a:rPr kumimoji="1" lang="zh-Hant" altLang="en-US" dirty="0"/>
              <a:t>安裝</a:t>
            </a:r>
            <a:r>
              <a:rPr kumimoji="1" lang="en-US" altLang="zh-Hant" dirty="0"/>
              <a:t>Ubuntu</a:t>
            </a:r>
            <a:r>
              <a:rPr kumimoji="1" lang="zh-Hant" altLang="en-US" dirty="0"/>
              <a:t>於「真實」機器上（自學）</a:t>
            </a:r>
            <a:endParaRPr kumimoji="1" lang="en-US" altLang="zh-TW" dirty="0"/>
          </a:p>
          <a:p>
            <a:r>
              <a:rPr kumimoji="1" lang="zh-TW" altLang="en-US" dirty="0"/>
              <a:t>簡介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的圖形化介面及文字介面</a:t>
            </a:r>
          </a:p>
          <a:p>
            <a:r>
              <a:rPr kumimoji="1" lang="zh-TW" altLang="en-US" dirty="0"/>
              <a:t>安裝及更新套件</a:t>
            </a:r>
          </a:p>
        </p:txBody>
      </p:sp>
    </p:spTree>
    <p:extLst>
      <p:ext uri="{BB962C8B-B14F-4D97-AF65-F5344CB8AC3E}">
        <p14:creationId xmlns:p14="http://schemas.microsoft.com/office/powerpoint/2010/main" val="189973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653" y="1825625"/>
            <a:ext cx="54426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4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472" y="1825625"/>
            <a:ext cx="54470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349" y="1825625"/>
            <a:ext cx="64013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399" y="1825625"/>
            <a:ext cx="7559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60" y="1825625"/>
            <a:ext cx="7540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409" y="1825625"/>
            <a:ext cx="75571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5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60" y="1825625"/>
            <a:ext cx="7540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565" y="1825625"/>
            <a:ext cx="75648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3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867" y="1825625"/>
            <a:ext cx="7574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568" y="1825625"/>
            <a:ext cx="60448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的發行版本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GNU/Linux</a:t>
            </a:r>
            <a:r>
              <a:rPr kumimoji="1" lang="zh-TW" altLang="en-US" dirty="0"/>
              <a:t>包含了許多的軟體。一些人將常用的軟體打包成一個「安裝套件」，這些安裝套件可以讓我們輕易的安裝</a:t>
            </a:r>
            <a:r>
              <a:rPr kumimoji="1" lang="en-US" altLang="zh-TW" dirty="0"/>
              <a:t>GNU/Linux</a:t>
            </a:r>
            <a:r>
              <a:rPr kumimoji="1" lang="zh-TW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不同「安裝套件」包含不一樣的「預先安裝軟體」，即使我們所需要的軟體不在「預先安裝軟體」內，也可以透過「軟體安裝程式」，安裝我們所需要的軟體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219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382" y="1825625"/>
            <a:ext cx="77952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9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325" y="1825625"/>
            <a:ext cx="5099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0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073" y="1825625"/>
            <a:ext cx="5081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5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073" y="1825625"/>
            <a:ext cx="5081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2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029" y="1825625"/>
            <a:ext cx="50899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196" y="1825625"/>
            <a:ext cx="5147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709" y="1825625"/>
            <a:ext cx="5088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Linux</a:t>
            </a:r>
            <a:endParaRPr kumimoji="1"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612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413" y="1825625"/>
            <a:ext cx="5945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933" y="1825625"/>
            <a:ext cx="61281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Linux</a:t>
            </a:r>
            <a:r>
              <a:rPr kumimoji="1" lang="zh-TW" altLang="en-US" dirty="0"/>
              <a:t>的發行版本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Fedora</a:t>
            </a:r>
            <a:r>
              <a:rPr kumimoji="1" lang="zh-TW" altLang="en-US" dirty="0"/>
              <a:t>，由</a:t>
            </a:r>
            <a:r>
              <a:rPr kumimoji="1" lang="en-US" altLang="zh-TW" dirty="0"/>
              <a:t>Red Hat</a:t>
            </a:r>
            <a:r>
              <a:rPr kumimoji="1" lang="zh-TW" altLang="en-US" dirty="0"/>
              <a:t>公司贊助，</a:t>
            </a:r>
            <a:r>
              <a:rPr kumimoji="1" lang="en-US" altLang="zh-TW" dirty="0"/>
              <a:t>Fedora</a:t>
            </a:r>
            <a:r>
              <a:rPr kumimoji="1" lang="zh-TW" altLang="en-US" dirty="0"/>
              <a:t>往往包含了許多「預先安裝軟體」</a:t>
            </a:r>
          </a:p>
          <a:p>
            <a:r>
              <a:rPr kumimoji="1" lang="en-US" altLang="zh-TW" dirty="0" err="1"/>
              <a:t>CentOS</a:t>
            </a:r>
            <a:r>
              <a:rPr kumimoji="1" lang="zh-TW" altLang="en-US" dirty="0"/>
              <a:t>也是由</a:t>
            </a:r>
            <a:r>
              <a:rPr kumimoji="1" lang="en-US" altLang="zh-TW" dirty="0"/>
              <a:t>Red Hat</a:t>
            </a:r>
            <a:r>
              <a:rPr kumimoji="1" lang="zh-TW" altLang="en-US" dirty="0"/>
              <a:t>公司贊助，與</a:t>
            </a:r>
            <a:r>
              <a:rPr kumimoji="1" lang="en-US" altLang="zh-TW" dirty="0"/>
              <a:t>Fedora</a:t>
            </a:r>
            <a:r>
              <a:rPr kumimoji="1" lang="zh-TW" altLang="en-US" dirty="0"/>
              <a:t>最大的不同在於</a:t>
            </a:r>
            <a:r>
              <a:rPr kumimoji="1" lang="en-US" altLang="zh-TW" dirty="0" err="1"/>
              <a:t>CentOS</a:t>
            </a:r>
            <a:r>
              <a:rPr kumimoji="1" lang="zh-TW" altLang="en-US" dirty="0"/>
              <a:t>的軟體的版本通常比較舊、比較穩定</a:t>
            </a:r>
          </a:p>
          <a:p>
            <a:r>
              <a:rPr kumimoji="1" lang="en-US" altLang="zh-TW" dirty="0"/>
              <a:t>Ubuntu</a:t>
            </a:r>
            <a:r>
              <a:rPr kumimoji="1" lang="zh-TW" altLang="en-US" dirty="0"/>
              <a:t>，由</a:t>
            </a:r>
            <a:r>
              <a:rPr kumimoji="1" lang="en-US" altLang="zh-TW" dirty="0"/>
              <a:t>Canonical</a:t>
            </a:r>
            <a:r>
              <a:rPr kumimoji="1" lang="zh-TW" altLang="en-US" dirty="0"/>
              <a:t>公司發行，每年發行二版，</a:t>
            </a:r>
            <a:r>
              <a:rPr kumimoji="1" lang="en-US" altLang="zh-TW" dirty="0"/>
              <a:t>xx/04</a:t>
            </a:r>
            <a:r>
              <a:rPr kumimoji="1" lang="zh-TW" altLang="en-US" dirty="0"/>
              <a:t>版及</a:t>
            </a:r>
            <a:r>
              <a:rPr kumimoji="1" lang="en-US" altLang="zh-TW" dirty="0"/>
              <a:t>xx/10</a:t>
            </a:r>
            <a:r>
              <a:rPr kumimoji="1" lang="zh-TW" altLang="en-US" dirty="0"/>
              <a:t>版，</a:t>
            </a:r>
            <a:r>
              <a:rPr kumimoji="1" lang="en-US" altLang="zh-TW" dirty="0"/>
              <a:t>xx</a:t>
            </a:r>
            <a:r>
              <a:rPr kumimoji="1" lang="zh-TW" altLang="en-US" dirty="0"/>
              <a:t>為發行年，</a:t>
            </a:r>
            <a:r>
              <a:rPr kumimoji="1" lang="en-US" altLang="zh-TW" dirty="0"/>
              <a:t>04</a:t>
            </a:r>
            <a:r>
              <a:rPr kumimoji="1" lang="zh-TW" altLang="en-US" dirty="0"/>
              <a:t>及</a:t>
            </a:r>
            <a:r>
              <a:rPr kumimoji="1" lang="en-US" altLang="zh-TW" dirty="0"/>
              <a:t>10</a:t>
            </a:r>
            <a:r>
              <a:rPr kumimoji="1" lang="zh-TW" altLang="en-US" dirty="0"/>
              <a:t>為月份。</a:t>
            </a:r>
            <a:r>
              <a:rPr kumimoji="1" lang="en-US" altLang="zh-TW" dirty="0"/>
              <a:t>04</a:t>
            </a:r>
            <a:r>
              <a:rPr kumimoji="1" lang="zh-TW" altLang="en-US" dirty="0"/>
              <a:t>版較為穩定，</a:t>
            </a:r>
            <a:r>
              <a:rPr kumimoji="1" lang="en-US" altLang="zh-TW" dirty="0"/>
              <a:t>10</a:t>
            </a:r>
            <a:r>
              <a:rPr kumimoji="1" lang="zh-TW" altLang="en-US" dirty="0"/>
              <a:t>版較為先進</a:t>
            </a:r>
          </a:p>
          <a:p>
            <a:pPr lvl="1"/>
            <a:r>
              <a:rPr kumimoji="1" lang="zh-TW" altLang="en-US" dirty="0"/>
              <a:t>這門課使用</a:t>
            </a:r>
            <a:r>
              <a:rPr kumimoji="1" lang="en-US" altLang="zh-TW" dirty="0"/>
              <a:t>Ubuntu 16.04</a:t>
            </a:r>
            <a:r>
              <a:rPr kumimoji="1" lang="zh-TW" altLang="en-US" dirty="0"/>
              <a:t>，發行於</a:t>
            </a:r>
            <a:r>
              <a:rPr kumimoji="1" lang="en-US" altLang="zh-TW" dirty="0"/>
              <a:t>2016</a:t>
            </a:r>
            <a:r>
              <a:rPr kumimoji="1" lang="zh-TW" altLang="en-US" dirty="0"/>
              <a:t>年</a:t>
            </a:r>
            <a:r>
              <a:rPr kumimoji="1" lang="en-US" altLang="zh-TW" dirty="0"/>
              <a:t>04</a:t>
            </a:r>
            <a:r>
              <a:rPr kumimoji="1" lang="zh-TW" altLang="en-US" dirty="0"/>
              <a:t>月</a:t>
            </a:r>
            <a:endParaRPr kumimoji="1" lang="en-US" altLang="zh-TW" dirty="0"/>
          </a:p>
          <a:p>
            <a:pPr lvl="1"/>
            <a:r>
              <a:rPr kumimoji="1" lang="zh-Hant" altLang="en-US" dirty="0"/>
              <a:t>現在有更新的版本（例如：</a:t>
            </a:r>
            <a:r>
              <a:rPr kumimoji="1" lang="en-US" altLang="zh-Hant" dirty="0"/>
              <a:t>17.10</a:t>
            </a:r>
            <a:r>
              <a:rPr kumimoji="1" lang="zh-Hant" altLang="en-US" dirty="0"/>
              <a:t>）為何選擇</a:t>
            </a:r>
            <a:r>
              <a:rPr kumimoji="1" lang="en-US" altLang="zh-Hant" dirty="0"/>
              <a:t>16.04</a:t>
            </a:r>
            <a:r>
              <a:rPr kumimoji="1" lang="zh-Hant" altLang="en-US" dirty="0"/>
              <a:t>呢？因為</a:t>
            </a:r>
            <a:r>
              <a:rPr kumimoji="1" lang="en-US" altLang="zh-Hant" dirty="0"/>
              <a:t>16.04</a:t>
            </a:r>
            <a:r>
              <a:rPr kumimoji="1" lang="zh-Hant" altLang="en-US" dirty="0"/>
              <a:t>是</a:t>
            </a:r>
            <a:r>
              <a:rPr kumimoji="1" lang="en-US" altLang="zh-Hant" dirty="0"/>
              <a:t>LTS</a:t>
            </a:r>
            <a:r>
              <a:rPr kumimoji="1" lang="zh-Hant" altLang="en-US" dirty="0"/>
              <a:t>（</a:t>
            </a:r>
            <a:r>
              <a:rPr kumimoji="1" lang="en-US" altLang="zh-Hant" dirty="0"/>
              <a:t>long term support</a:t>
            </a:r>
            <a:r>
              <a:rPr kumimoji="1" lang="zh-Hant" altLang="en-US" dirty="0"/>
              <a:t>，會持續更新</a:t>
            </a:r>
            <a:r>
              <a:rPr kumimoji="1" lang="en-US" altLang="zh-Hant" dirty="0"/>
              <a:t>3</a:t>
            </a:r>
            <a:r>
              <a:rPr kumimoji="1" lang="zh-Hant" altLang="en-US" dirty="0"/>
              <a:t>年，通常也比較穩定）</a:t>
            </a:r>
            <a:endParaRPr kumimoji="1" lang="zh-TW" altLang="en-US" dirty="0"/>
          </a:p>
          <a:p>
            <a:r>
              <a:rPr kumimoji="1" lang="en-US" altLang="zh-TW" dirty="0"/>
              <a:t>Android</a:t>
            </a:r>
            <a:r>
              <a:rPr kumimoji="1" lang="zh-TW" altLang="en-US" dirty="0"/>
              <a:t>，由</a:t>
            </a:r>
            <a:r>
              <a:rPr kumimoji="1" lang="en-US" altLang="zh-TW" dirty="0"/>
              <a:t>Google</a:t>
            </a:r>
            <a:r>
              <a:rPr kumimoji="1" lang="zh-TW" altLang="en-US" dirty="0"/>
              <a:t>發行，通常安裝於行動電話、平板電腦、智慧型電視、汽車等</a:t>
            </a:r>
          </a:p>
        </p:txBody>
      </p:sp>
    </p:spTree>
    <p:extLst>
      <p:ext uri="{BB962C8B-B14F-4D97-AF65-F5344CB8AC3E}">
        <p14:creationId xmlns:p14="http://schemas.microsoft.com/office/powerpoint/2010/main" val="1822395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599" y="1825625"/>
            <a:ext cx="4662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249" y="1825625"/>
            <a:ext cx="6071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0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414" y="1825625"/>
            <a:ext cx="60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3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191" y="1825625"/>
            <a:ext cx="6063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9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576" y="1825625"/>
            <a:ext cx="5006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228" y="1825625"/>
            <a:ext cx="8545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87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/>
              <a:t>Ubuntu</a:t>
            </a:r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450" y="2045494"/>
            <a:ext cx="8293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3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第一次執行</a:t>
            </a:r>
            <a:r>
              <a:rPr kumimoji="1" lang="en-US" altLang="zh-TW" dirty="0"/>
              <a:t>vim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126" y="1825625"/>
            <a:ext cx="6437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作業：你必須熟悉的指令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en-US" altLang="zh-TW" dirty="0" err="1"/>
              <a:t>ls</a:t>
            </a:r>
            <a:endParaRPr kumimoji="1" lang="en-US" altLang="zh-TW" dirty="0"/>
          </a:p>
          <a:p>
            <a:r>
              <a:rPr kumimoji="1" lang="en-US" altLang="zh-TW" dirty="0"/>
              <a:t>man</a:t>
            </a:r>
          </a:p>
          <a:p>
            <a:r>
              <a:rPr kumimoji="1" lang="en-US" altLang="zh-TW" dirty="0"/>
              <a:t>apt-get</a:t>
            </a:r>
          </a:p>
          <a:p>
            <a:r>
              <a:rPr kumimoji="1" lang="en-US" altLang="zh-TW" dirty="0" err="1"/>
              <a:t>gcc</a:t>
            </a:r>
            <a:endParaRPr kumimoji="1" lang="en-US" altLang="zh-TW" dirty="0"/>
          </a:p>
          <a:p>
            <a:r>
              <a:rPr kumimoji="1" lang="en-US" altLang="zh-TW" dirty="0"/>
              <a:t>man</a:t>
            </a:r>
          </a:p>
          <a:p>
            <a:r>
              <a:rPr kumimoji="1" lang="en-US" altLang="zh-TW" dirty="0" err="1"/>
              <a:t>chmod</a:t>
            </a:r>
            <a:endParaRPr kumimoji="1" lang="en-US" altLang="zh-TW" dirty="0"/>
          </a:p>
          <a:p>
            <a:r>
              <a:rPr kumimoji="1" lang="en-US" altLang="zh-TW" dirty="0" err="1"/>
              <a:t>chown</a:t>
            </a:r>
            <a:endParaRPr kumimoji="1" lang="en-US" altLang="zh-TW" dirty="0"/>
          </a:p>
          <a:p>
            <a:r>
              <a:rPr kumimoji="1" lang="en-US" altLang="zh-TW" dirty="0" err="1"/>
              <a:t>chgrp</a:t>
            </a:r>
            <a:endParaRPr kumimoji="1" lang="en-US" altLang="zh-TW" dirty="0"/>
          </a:p>
          <a:p>
            <a:r>
              <a:rPr kumimoji="1" lang="en-US" altLang="zh-TW" dirty="0"/>
              <a:t>mv</a:t>
            </a:r>
          </a:p>
          <a:p>
            <a:r>
              <a:rPr kumimoji="1" lang="en-US" altLang="zh-TW" dirty="0"/>
              <a:t>ln</a:t>
            </a:r>
          </a:p>
          <a:p>
            <a:r>
              <a:rPr kumimoji="1" lang="en-US" altLang="zh-TW" dirty="0"/>
              <a:t>mount</a:t>
            </a:r>
          </a:p>
          <a:p>
            <a:r>
              <a:rPr kumimoji="1" lang="en-US" altLang="zh-TW" dirty="0"/>
              <a:t>tar</a:t>
            </a:r>
            <a:endParaRPr kumimoji="1" lang="zh-TW" altLang="en-US" dirty="0"/>
          </a:p>
          <a:p>
            <a:r>
              <a:rPr kumimoji="1" lang="en-US" altLang="zh-TW" dirty="0"/>
              <a:t>vim</a:t>
            </a:r>
          </a:p>
          <a:p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這些指令可以在</a:t>
            </a:r>
            <a:r>
              <a:rPr kumimoji="1" lang="en-US" altLang="zh-TW" dirty="0" err="1"/>
              <a:t>linux.vbird.org</a:t>
            </a:r>
            <a:r>
              <a:rPr kumimoji="1" lang="zh-TW" altLang="en-US" dirty="0"/>
              <a:t>找到說明文件</a:t>
            </a:r>
          </a:p>
        </p:txBody>
      </p:sp>
    </p:spTree>
    <p:extLst>
      <p:ext uri="{BB962C8B-B14F-4D97-AF65-F5344CB8AC3E}">
        <p14:creationId xmlns:p14="http://schemas.microsoft.com/office/powerpoint/2010/main" val="1240349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91374-AB8D-7142-A3E8-B5C5C4D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安裝</a:t>
            </a:r>
            <a:r>
              <a:rPr kumimoji="1" lang="en-US" altLang="zh-Hant" dirty="0"/>
              <a:t>Ubuntu</a:t>
            </a:r>
            <a:r>
              <a:rPr kumimoji="1" lang="zh-Hant" altLang="en-US" dirty="0"/>
              <a:t>於真實機器上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5DAA54-BD95-4E49-8CFB-376C52197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t" altLang="en-US" dirty="0"/>
              <a:t>非常建議所有同學試著安裝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077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虛擬機器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這門課將</a:t>
            </a:r>
            <a:r>
              <a:rPr kumimoji="1" lang="en-US" altLang="zh-TW" dirty="0"/>
              <a:t>GNU/Linux</a:t>
            </a:r>
            <a:r>
              <a:rPr kumimoji="1" lang="zh-TW" altLang="en-US" dirty="0"/>
              <a:t>安裝於虛擬機器（</a:t>
            </a:r>
            <a:r>
              <a:rPr kumimoji="1" lang="en-US" altLang="zh-TW" dirty="0"/>
              <a:t>virtual machine</a:t>
            </a:r>
            <a:r>
              <a:rPr kumimoji="1" lang="zh-TW" altLang="en-US" dirty="0"/>
              <a:t>），因此我們可以在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上執行</a:t>
            </a:r>
            <a:r>
              <a:rPr kumimoji="1" lang="en-US" altLang="zh-TW" dirty="0"/>
              <a:t>Linux</a:t>
            </a:r>
          </a:p>
          <a:p>
            <a:r>
              <a:rPr kumimoji="1" lang="zh-TW" altLang="en-US" dirty="0"/>
              <a:t>常見的</a:t>
            </a:r>
            <a:r>
              <a:rPr kumimoji="1" lang="en-US" altLang="zh-TW" dirty="0"/>
              <a:t>x86</a:t>
            </a:r>
            <a:r>
              <a:rPr kumimoji="1" lang="zh-TW" altLang="en-US" dirty="0"/>
              <a:t>虛擬機器，包含了</a:t>
            </a:r>
          </a:p>
          <a:p>
            <a:pPr lvl="1"/>
            <a:r>
              <a:rPr kumimoji="1" lang="en-US" altLang="zh-TW" dirty="0"/>
              <a:t>VMWare</a:t>
            </a:r>
            <a:r>
              <a:rPr kumimoji="1" lang="zh-TW" altLang="en-US" dirty="0"/>
              <a:t>公司發行的</a:t>
            </a:r>
            <a:r>
              <a:rPr kumimoji="1" lang="en-US" altLang="zh-TW" dirty="0"/>
              <a:t>Workstation Pro</a:t>
            </a:r>
            <a:r>
              <a:rPr kumimoji="1" lang="zh-TW" altLang="en-US" dirty="0"/>
              <a:t>及</a:t>
            </a:r>
            <a:r>
              <a:rPr kumimoji="1" lang="en-US" altLang="zh-TW" dirty="0"/>
              <a:t>Workstation Player</a:t>
            </a:r>
          </a:p>
          <a:p>
            <a:pPr lvl="1"/>
            <a:r>
              <a:rPr kumimoji="1" lang="en-US" altLang="zh-TW" dirty="0"/>
              <a:t>Parallels</a:t>
            </a:r>
            <a:r>
              <a:rPr kumimoji="1" lang="zh-TW" altLang="en-US" dirty="0"/>
              <a:t>公司發行的</a:t>
            </a:r>
            <a:r>
              <a:rPr kumimoji="1" lang="en-US" altLang="zh-TW" dirty="0"/>
              <a:t>Parallels Desktop</a:t>
            </a:r>
            <a:r>
              <a:rPr kumimoji="1" lang="zh-TW" altLang="en-US" dirty="0"/>
              <a:t>及</a:t>
            </a:r>
            <a:r>
              <a:rPr kumimoji="1" lang="en-US" altLang="zh-TW" dirty="0"/>
              <a:t>Parallels Pro</a:t>
            </a:r>
          </a:p>
          <a:p>
            <a:pPr lvl="1"/>
            <a:r>
              <a:rPr kumimoji="1" lang="en-US" altLang="zh-TW" dirty="0" err="1"/>
              <a:t>Oracal</a:t>
            </a:r>
            <a:r>
              <a:rPr kumimoji="1" lang="zh-TW" altLang="en-US" dirty="0"/>
              <a:t>公司發行的</a:t>
            </a:r>
            <a:r>
              <a:rPr kumimoji="1" lang="en-US" altLang="zh-TW" dirty="0" err="1"/>
              <a:t>VirtualBox</a:t>
            </a:r>
            <a:endParaRPr kumimoji="1" lang="en-US" altLang="zh-TW" dirty="0"/>
          </a:p>
          <a:p>
            <a:r>
              <a:rPr kumimoji="1" lang="zh-TW" altLang="en-US" dirty="0"/>
              <a:t>本門課使用</a:t>
            </a:r>
            <a:r>
              <a:rPr kumimoji="1" lang="en-US" altLang="zh-TW" dirty="0" err="1"/>
              <a:t>VirtualBox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免費軟體</a:t>
            </a:r>
          </a:p>
          <a:p>
            <a:pPr lvl="1"/>
            <a:r>
              <a:rPr kumimoji="1" lang="zh-TW" altLang="en-US" dirty="0"/>
              <a:t>能執行於</a:t>
            </a:r>
            <a:r>
              <a:rPr kumimoji="1" lang="en-US" altLang="zh-TW" dirty="0"/>
              <a:t>Windows</a:t>
            </a:r>
            <a:r>
              <a:rPr kumimoji="1" lang="zh-TW" altLang="en-US" dirty="0"/>
              <a:t>及</a:t>
            </a:r>
            <a:r>
              <a:rPr kumimoji="1" lang="en-US" altLang="zh-TW" dirty="0"/>
              <a:t>Mac</a:t>
            </a:r>
            <a:r>
              <a:rPr kumimoji="1" lang="zh-TW" altLang="en-US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836543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86B4B8-4F27-574F-A593-D792E8C3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安裝</a:t>
            </a:r>
            <a:r>
              <a:rPr kumimoji="1" lang="en-US" altLang="zh-Hant" dirty="0"/>
              <a:t>Ubuntu</a:t>
            </a:r>
            <a:r>
              <a:rPr kumimoji="1" lang="zh-Hant" altLang="en-US" dirty="0"/>
              <a:t>於真實機器上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4C0DF32-D2B5-D84B-BDB7-304C44956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Hant" altLang="en-US" dirty="0"/>
              <a:t>目的：我們這門課會介紹一些特別的工具，例如：</a:t>
            </a:r>
            <a:r>
              <a:rPr kumimoji="1" lang="en-US" altLang="zh-Hant" dirty="0"/>
              <a:t>perf</a:t>
            </a:r>
            <a:r>
              <a:rPr kumimoji="1" lang="zh-Hant" altLang="en-US" dirty="0"/>
              <a:t>，這個工具用來量測我們所寫的程式的效能，尤其是和硬體相關的效能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perf</a:t>
            </a:r>
            <a:r>
              <a:rPr kumimoji="1" lang="zh-Hant" altLang="en-US" dirty="0"/>
              <a:t>：目前無法於</a:t>
            </a:r>
            <a:r>
              <a:rPr kumimoji="1" lang="en-US" altLang="zh-Hant" dirty="0"/>
              <a:t>virtual machine</a:t>
            </a:r>
            <a:r>
              <a:rPr kumimoji="1" lang="zh-Hant" altLang="en-US" dirty="0"/>
              <a:t>上執行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zh-Hant" altLang="en-US" dirty="0"/>
              <a:t>解決方式：雙系統執行</a:t>
            </a:r>
            <a:endParaRPr kumimoji="1" lang="en-US" altLang="zh-Hant" dirty="0"/>
          </a:p>
          <a:p>
            <a:pPr>
              <a:lnSpc>
                <a:spcPct val="150000"/>
              </a:lnSpc>
            </a:pPr>
            <a:r>
              <a:rPr kumimoji="1" lang="zh-Hant" altLang="en-US" dirty="0"/>
              <a:t>請參考下列網址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en-US" altLang="zh-Hant" dirty="0"/>
              <a:t>https://read01.com/</a:t>
            </a:r>
            <a:r>
              <a:rPr kumimoji="1" lang="en-US" altLang="zh-Hant" dirty="0" err="1"/>
              <a:t>zh-tw</a:t>
            </a:r>
            <a:r>
              <a:rPr kumimoji="1" lang="en-US" altLang="zh-Hant" dirty="0"/>
              <a:t>/jND7m.html#.WpTUXYKYNR4</a:t>
            </a:r>
          </a:p>
        </p:txBody>
      </p:sp>
    </p:spTree>
    <p:extLst>
      <p:ext uri="{BB962C8B-B14F-4D97-AF65-F5344CB8AC3E}">
        <p14:creationId xmlns:p14="http://schemas.microsoft.com/office/powerpoint/2010/main" val="2848163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30B3A-7137-2946-B0A2-E25C0A70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安裝</a:t>
            </a:r>
            <a:r>
              <a:rPr kumimoji="1" lang="en-US" altLang="zh-Hant" dirty="0" err="1"/>
              <a:t>dropbox</a:t>
            </a:r>
            <a:r>
              <a:rPr kumimoji="1" lang="zh-Hant" altLang="en-US" dirty="0"/>
              <a:t>同步你的多台</a:t>
            </a:r>
            <a:r>
              <a:rPr kumimoji="1" lang="en-US" altLang="zh-Hant" dirty="0"/>
              <a:t>Linux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008C2-C7D7-CC49-A444-7640B212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https://</a:t>
            </a:r>
            <a:r>
              <a:rPr kumimoji="1" lang="en-US" altLang="zh-TW" dirty="0" err="1"/>
              <a:t>www.dropbox.com</a:t>
            </a:r>
            <a:r>
              <a:rPr kumimoji="1" lang="en-US" altLang="zh-TW" dirty="0"/>
              <a:t>/install-</a:t>
            </a:r>
            <a:r>
              <a:rPr kumimoji="1" lang="en-US" altLang="zh-TW" dirty="0" err="1"/>
              <a:t>linux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zh-Hant" altLang="en-US" dirty="0"/>
              <a:t>下載</a:t>
            </a:r>
            <a:r>
              <a:rPr kumimoji="1" lang="en-US" altLang="zh-Hant" dirty="0"/>
              <a:t>Ubuntu 64bit</a:t>
            </a:r>
          </a:p>
          <a:p>
            <a:pPr>
              <a:lnSpc>
                <a:spcPct val="150000"/>
              </a:lnSpc>
            </a:pPr>
            <a:r>
              <a:rPr kumimoji="1" lang="zh-Hant" altLang="en-US" dirty="0"/>
              <a:t>在命令列打</a:t>
            </a:r>
            <a:endParaRPr kumimoji="1" lang="en-US" altLang="zh-Hant" dirty="0"/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dropbox</a:t>
            </a:r>
            <a:r>
              <a:rPr kumimoji="1" lang="en-US" altLang="zh-TW" dirty="0"/>
              <a:t> start - </a:t>
            </a:r>
            <a:r>
              <a:rPr kumimoji="1" lang="en-US" altLang="zh-TW" dirty="0" err="1"/>
              <a:t>i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Hant" altLang="en-US" dirty="0"/>
              <a:t>注意你的</a:t>
            </a:r>
            <a:r>
              <a:rPr kumimoji="1" lang="en-US" altLang="zh-Hant" dirty="0"/>
              <a:t>Windows Manager</a:t>
            </a:r>
            <a:r>
              <a:rPr kumimoji="1" lang="zh-Hant" altLang="en-US" dirty="0"/>
              <a:t>的右上角出現</a:t>
            </a:r>
            <a:r>
              <a:rPr kumimoji="1" lang="en-US" altLang="zh-Hant" dirty="0" err="1"/>
              <a:t>dropbox</a:t>
            </a:r>
            <a:r>
              <a:rPr kumimoji="1" lang="zh-Hant" altLang="en-US" dirty="0"/>
              <a:t>的圖示了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508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『</a:t>
            </a:r>
            <a:r>
              <a:rPr kumimoji="1" lang="en-US" altLang="zh-TW" dirty="0" err="1"/>
              <a:t>virutalbox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ubuntu</a:t>
            </a:r>
            <a:r>
              <a:rPr kumimoji="1" lang="en-US" altLang="zh-TW" dirty="0"/>
              <a:t>』</a:t>
            </a:r>
            <a:r>
              <a:rPr kumimoji="1" lang="zh-TW" altLang="en-US" dirty="0"/>
              <a:t>的參考說明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使用</a:t>
            </a:r>
            <a:r>
              <a:rPr lang="en-US" altLang="zh-TW" b="1" dirty="0"/>
              <a:t>Google</a:t>
            </a:r>
            <a:r>
              <a:rPr lang="zh-TW" altLang="en-US" b="1" dirty="0"/>
              <a:t>，關鍵字</a:t>
            </a:r>
            <a:r>
              <a:rPr lang="en-US" altLang="zh-TW" b="1" dirty="0" err="1"/>
              <a:t>virtualbox</a:t>
            </a:r>
            <a:r>
              <a:rPr lang="en-US" altLang="zh-TW" b="1" dirty="0"/>
              <a:t> </a:t>
            </a:r>
            <a:r>
              <a:rPr lang="en-US" altLang="zh-TW" b="1" dirty="0" err="1"/>
              <a:t>ubuntu</a:t>
            </a:r>
            <a:endParaRPr lang="it-IT" altLang="zh-TW" b="1" dirty="0"/>
          </a:p>
          <a:p>
            <a:r>
              <a:rPr lang="it-IT" altLang="zh-TW" b="1" dirty="0" err="1"/>
              <a:t>VirtualBox</a:t>
            </a:r>
            <a:r>
              <a:rPr lang="it-IT" altLang="zh-TW" b="1" dirty="0"/>
              <a:t> 4.3</a:t>
            </a:r>
            <a:r>
              <a:rPr lang="zh-TW" altLang="it-IT" b="1" dirty="0"/>
              <a:t>安裝</a:t>
            </a:r>
            <a:r>
              <a:rPr lang="it-IT" altLang="zh-TW" b="1" dirty="0" err="1"/>
              <a:t>Ubuntu</a:t>
            </a:r>
            <a:r>
              <a:rPr lang="it-IT" altLang="zh-TW" b="1" dirty="0"/>
              <a:t> 14.04(</a:t>
            </a:r>
            <a:r>
              <a:rPr lang="zh-TW" altLang="it-IT" b="1" dirty="0"/>
              <a:t>一</a:t>
            </a:r>
            <a:r>
              <a:rPr lang="it-IT" altLang="zh-TW" b="1" dirty="0"/>
              <a:t>)</a:t>
            </a:r>
          </a:p>
          <a:p>
            <a:pPr lvl="1"/>
            <a:r>
              <a:rPr kumimoji="1" lang="en-US" altLang="zh-TW" dirty="0">
                <a:hlinkClick r:id="rId2"/>
              </a:rPr>
              <a:t>http://blog.xuite.net/yh96301/blog/220731233-VirtualBox+4.3%E5%AE%89%E8%A3%9DUbuntu+14.04%28%E4%B8%80%29</a:t>
            </a:r>
            <a:endParaRPr kumimoji="1" lang="zh-TW" altLang="en-US" dirty="0"/>
          </a:p>
          <a:p>
            <a:r>
              <a:rPr lang="en-US" altLang="zh-TW" b="1" dirty="0" err="1"/>
              <a:t>VirtualBox</a:t>
            </a:r>
            <a:r>
              <a:rPr lang="en-US" altLang="zh-TW" b="1" dirty="0"/>
              <a:t> </a:t>
            </a:r>
            <a:r>
              <a:rPr lang="zh-TW" altLang="en-US" b="1" dirty="0"/>
              <a:t>虛擬機器安裝 </a:t>
            </a:r>
            <a:r>
              <a:rPr lang="en-US" altLang="zh-TW" b="1" dirty="0"/>
              <a:t>Ubuntu </a:t>
            </a:r>
            <a:r>
              <a:rPr lang="zh-TW" altLang="en-US" b="1" dirty="0"/>
              <a:t>設定教學</a:t>
            </a:r>
          </a:p>
          <a:p>
            <a:pPr lvl="1"/>
            <a:r>
              <a:rPr kumimoji="1" lang="en-US" altLang="zh-TW" dirty="0">
                <a:hlinkClick r:id="rId3"/>
              </a:rPr>
              <a:t>https://www.pcsetting.com/linux/29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574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，下載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VirtualBox</a:t>
            </a:r>
            <a:endParaRPr kumimoji="1" lang="zh-TW" altLang="en-US" dirty="0"/>
          </a:p>
          <a:p>
            <a:pPr lvl="1"/>
            <a:r>
              <a:rPr kumimoji="1" lang="zh-TW" altLang="en-US" dirty="0"/>
              <a:t>網址：</a:t>
            </a:r>
            <a:r>
              <a:rPr kumimoji="1" lang="en-US" altLang="zh-TW" dirty="0">
                <a:hlinkClick r:id="rId2"/>
              </a:rPr>
              <a:t>www.virtualbox.org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下載最新版本的</a:t>
            </a:r>
            <a:r>
              <a:rPr kumimoji="1" lang="en-US" altLang="zh-TW" dirty="0" err="1"/>
              <a:t>virtualbox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於你的作業系統上安裝</a:t>
            </a:r>
            <a:r>
              <a:rPr kumimoji="1" lang="en-US" altLang="zh-TW" dirty="0" err="1"/>
              <a:t>virtualbox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Ubuntu</a:t>
            </a:r>
          </a:p>
          <a:p>
            <a:pPr lvl="1"/>
            <a:r>
              <a:rPr kumimoji="1" lang="zh-TW" altLang="en-US" dirty="0"/>
              <a:t>網址：</a:t>
            </a:r>
            <a:r>
              <a:rPr kumimoji="1" lang="en-US" altLang="zh-TW" dirty="0" err="1">
                <a:hlinkClick r:id="rId3"/>
              </a:rPr>
              <a:t>www.ubuntu.com</a:t>
            </a:r>
            <a:endParaRPr kumimoji="1" lang="zh-TW" altLang="en-US" dirty="0"/>
          </a:p>
          <a:p>
            <a:pPr lvl="1"/>
            <a:r>
              <a:rPr kumimoji="1" lang="zh-TW" altLang="en-US" dirty="0"/>
              <a:t>下載</a:t>
            </a:r>
            <a:r>
              <a:rPr kumimoji="1" lang="en-US" altLang="zh-TW" dirty="0"/>
              <a:t>16.04.1</a:t>
            </a:r>
            <a:r>
              <a:rPr kumimoji="1" lang="zh-TW" altLang="en-US" dirty="0"/>
              <a:t>（</a:t>
            </a:r>
            <a:r>
              <a:rPr kumimoji="1" lang="en-US" altLang="zh-TW" dirty="0"/>
              <a:t>1</a:t>
            </a:r>
            <a:r>
              <a:rPr kumimoji="1" lang="zh-TW" altLang="en-US"/>
              <a:t>是</a:t>
            </a:r>
            <a:r>
              <a:rPr kumimoji="1" lang="zh-TW" altLang="en-US" dirty="0"/>
              <a:t>次版本編號，選擇較大的數字），</a:t>
            </a:r>
            <a:r>
              <a:rPr kumimoji="1" lang="en-US" altLang="zh-TW" dirty="0"/>
              <a:t>64</a:t>
            </a:r>
            <a:r>
              <a:rPr kumimoji="1" lang="zh-TW" altLang="en-US" dirty="0"/>
              <a:t>位元版本</a:t>
            </a:r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開始於</a:t>
            </a:r>
            <a:r>
              <a:rPr kumimoji="1" lang="en-US" altLang="zh-TW" dirty="0" err="1"/>
              <a:t>VirutalBox</a:t>
            </a:r>
            <a:r>
              <a:rPr kumimoji="1" lang="zh-TW" altLang="en-US" dirty="0"/>
              <a:t>上安裝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6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裝</a:t>
            </a:r>
            <a:r>
              <a:rPr kumimoji="1" lang="en-US" altLang="zh-TW" dirty="0"/>
              <a:t>virtual box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8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A780470B-DDC6-4CF6-8A5B-9829119172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「virtual machine」的圖片搜尋結果">
            <a:extLst>
              <a:ext uri="{FF2B5EF4-FFF2-40B4-BE49-F238E27FC236}">
                <a16:creationId xmlns:a16="http://schemas.microsoft.com/office/drawing/2014/main" id="{9B5F2782-185F-0E4B-99B9-FE3E6FBEB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30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A041EA5-1ADB-104B-9326-AAD18A29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kumimoji="1" lang="zh-Hant" altLang="en-US" sz="3600">
                <a:solidFill>
                  <a:schemeClr val="bg1"/>
                </a:solidFill>
              </a:rPr>
              <a:t>什麼是</a:t>
            </a:r>
            <a:r>
              <a:rPr kumimoji="1" lang="en-US" altLang="zh-Hant" sz="3600">
                <a:solidFill>
                  <a:schemeClr val="bg1"/>
                </a:solidFill>
              </a:rPr>
              <a:t>virtual machine</a:t>
            </a:r>
            <a:endParaRPr kumimoji="1" lang="zh-TW" altLang="en-US" sz="3600">
              <a:solidFill>
                <a:schemeClr val="bg1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F8F4FD-B4E9-CC44-907C-B352C7751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kumimoji="1" lang="zh-Hant" altLang="en-US" sz="2000" dirty="0">
                <a:solidFill>
                  <a:schemeClr val="bg1"/>
                </a:solidFill>
              </a:rPr>
              <a:t>主作業系統（稱之為</a:t>
            </a:r>
            <a:r>
              <a:rPr kumimoji="1" lang="en-US" altLang="zh-Hant" sz="2000" dirty="0">
                <a:solidFill>
                  <a:schemeClr val="bg1"/>
                </a:solidFill>
              </a:rPr>
              <a:t>host OS</a:t>
            </a:r>
            <a:r>
              <a:rPr kumimoji="1" lang="zh-Hant" altLang="en-US" sz="2000" dirty="0">
                <a:solidFill>
                  <a:schemeClr val="bg1"/>
                </a:solidFill>
              </a:rPr>
              <a:t>）將次作業系統（稱之為</a:t>
            </a:r>
            <a:r>
              <a:rPr kumimoji="1" lang="en-US" altLang="zh-Hant" sz="2000" dirty="0">
                <a:solidFill>
                  <a:schemeClr val="bg1"/>
                </a:solidFill>
              </a:rPr>
              <a:t>guest OS</a:t>
            </a:r>
            <a:r>
              <a:rPr kumimoji="1" lang="zh-Hant" altLang="en-US" sz="2000" dirty="0">
                <a:solidFill>
                  <a:schemeClr val="bg1"/>
                </a:solidFill>
              </a:rPr>
              <a:t>），當成應用程式一樣執行</a:t>
            </a:r>
            <a:endParaRPr kumimoji="1" lang="en-US" altLang="zh-Hant" sz="2000" dirty="0">
              <a:solidFill>
                <a:schemeClr val="bg1"/>
              </a:solidFill>
            </a:endParaRPr>
          </a:p>
          <a:p>
            <a:r>
              <a:rPr kumimoji="1" lang="zh-Hant" altLang="en-US" sz="2000" dirty="0">
                <a:solidFill>
                  <a:schemeClr val="bg1"/>
                </a:solidFill>
              </a:rPr>
              <a:t>主作業系統透過軟體、硬體等方法，模擬出跟下層硬體相同的硬體</a:t>
            </a:r>
            <a:endParaRPr kumimoji="1" lang="en-US" altLang="zh-Hant" sz="2000" dirty="0">
              <a:solidFill>
                <a:schemeClr val="bg1"/>
              </a:solidFill>
            </a:endParaRPr>
          </a:p>
          <a:p>
            <a:r>
              <a:rPr kumimoji="1" lang="zh-Hant" altLang="en-US" sz="2000" dirty="0">
                <a:solidFill>
                  <a:schemeClr val="bg1"/>
                </a:solidFill>
              </a:rPr>
              <a:t>透過</a:t>
            </a:r>
            <a:r>
              <a:rPr kumimoji="1" lang="en-US" altLang="zh-Hant" sz="2000" dirty="0">
                <a:solidFill>
                  <a:schemeClr val="bg1"/>
                </a:solidFill>
              </a:rPr>
              <a:t>virtual machine</a:t>
            </a:r>
            <a:r>
              <a:rPr kumimoji="1" lang="zh-Hant" altLang="en-US" sz="2000" dirty="0">
                <a:solidFill>
                  <a:schemeClr val="bg1"/>
                </a:solidFill>
              </a:rPr>
              <a:t>，可以一個硬體上運行數個作業系統</a:t>
            </a:r>
            <a:endParaRPr kumimoji="1"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190CFA6D-5FB6-DF43-9070-FAE0DF177C70}"/>
              </a:ext>
            </a:extLst>
          </p:cNvPr>
          <p:cNvSpPr/>
          <p:nvPr/>
        </p:nvSpPr>
        <p:spPr>
          <a:xfrm>
            <a:off x="4381500" y="3220571"/>
            <a:ext cx="1501589" cy="64545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dirty="0"/>
              <a:t>主作業系統</a:t>
            </a:r>
            <a:endParaRPr kumimoji="1" lang="zh-TW" altLang="en-US" dirty="0"/>
          </a:p>
        </p:txBody>
      </p:sp>
      <p:sp>
        <p:nvSpPr>
          <p:cNvPr id="12" name="向右箭號圖說文字 11">
            <a:extLst>
              <a:ext uri="{FF2B5EF4-FFF2-40B4-BE49-F238E27FC236}">
                <a16:creationId xmlns:a16="http://schemas.microsoft.com/office/drawing/2014/main" id="{54DFA0DA-58BB-D642-85B1-88EF6C493C45}"/>
              </a:ext>
            </a:extLst>
          </p:cNvPr>
          <p:cNvSpPr/>
          <p:nvPr/>
        </p:nvSpPr>
        <p:spPr>
          <a:xfrm>
            <a:off x="4381500" y="1918821"/>
            <a:ext cx="1501589" cy="64545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dirty="0"/>
              <a:t>次作業系統</a:t>
            </a:r>
            <a:endParaRPr kumimoji="1" lang="zh-TW" altLang="en-US" dirty="0"/>
          </a:p>
        </p:txBody>
      </p:sp>
      <p:sp>
        <p:nvSpPr>
          <p:cNvPr id="7" name="向左箭號圖說文字 6">
            <a:extLst>
              <a:ext uri="{FF2B5EF4-FFF2-40B4-BE49-F238E27FC236}">
                <a16:creationId xmlns:a16="http://schemas.microsoft.com/office/drawing/2014/main" id="{EE9A566A-756B-124E-BBDB-EB0FA419835B}"/>
              </a:ext>
            </a:extLst>
          </p:cNvPr>
          <p:cNvSpPr/>
          <p:nvPr/>
        </p:nvSpPr>
        <p:spPr>
          <a:xfrm>
            <a:off x="10820400" y="3749190"/>
            <a:ext cx="1282700" cy="57897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dirty="0"/>
              <a:t>真實硬體</a:t>
            </a:r>
            <a:endParaRPr kumimoji="1" lang="zh-TW" altLang="en-US" dirty="0"/>
          </a:p>
        </p:txBody>
      </p:sp>
      <p:sp>
        <p:nvSpPr>
          <p:cNvPr id="14" name="向左箭號圖說文字 13">
            <a:extLst>
              <a:ext uri="{FF2B5EF4-FFF2-40B4-BE49-F238E27FC236}">
                <a16:creationId xmlns:a16="http://schemas.microsoft.com/office/drawing/2014/main" id="{65D02E34-5601-F446-A7CA-515CC898C0ED}"/>
              </a:ext>
            </a:extLst>
          </p:cNvPr>
          <p:cNvSpPr/>
          <p:nvPr/>
        </p:nvSpPr>
        <p:spPr>
          <a:xfrm>
            <a:off x="10820400" y="2641600"/>
            <a:ext cx="1282700" cy="57897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t" altLang="en-US" dirty="0"/>
              <a:t>虛擬硬體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於</a:t>
            </a:r>
            <a:r>
              <a:rPr kumimoji="1" lang="en-US" altLang="zh-TW" dirty="0" err="1"/>
              <a:t>virtualbox</a:t>
            </a:r>
            <a:r>
              <a:rPr kumimoji="1" lang="zh-TW" altLang="en-US" dirty="0"/>
              <a:t>上安裝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890" y="1825625"/>
            <a:ext cx="59322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5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943</Words>
  <Application>Microsoft Macintosh PowerPoint</Application>
  <PresentationFormat>寬螢幕</PresentationFormat>
  <Paragraphs>125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微軟正黑體</vt:lpstr>
      <vt:lpstr>黑体</vt:lpstr>
      <vt:lpstr>Arial</vt:lpstr>
      <vt:lpstr>Calibri</vt:lpstr>
      <vt:lpstr>Office Theme</vt:lpstr>
      <vt:lpstr>Linux安裝與操作 </vt:lpstr>
      <vt:lpstr>單元介紹</vt:lpstr>
      <vt:lpstr>Linux的發行版本</vt:lpstr>
      <vt:lpstr>Linux的發行版本</vt:lpstr>
      <vt:lpstr>虛擬機器</vt:lpstr>
      <vt:lpstr>安裝VirtualBox，下載Ubuntu</vt:lpstr>
      <vt:lpstr>裝virtual box</vt:lpstr>
      <vt:lpstr>什麼是virtual machine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使用Linux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於virtualbox上安裝Ubuntu</vt:lpstr>
      <vt:lpstr>第一次執行vim</vt:lpstr>
      <vt:lpstr>作業：你必須熟悉的指令</vt:lpstr>
      <vt:lpstr>安裝Ubuntu於真實機器上</vt:lpstr>
      <vt:lpstr>安裝Ubuntu於真實機器上</vt:lpstr>
      <vt:lpstr>安裝dropbox同步你的多台Linux</vt:lpstr>
      <vt:lpstr>『virutalbox與ubuntu』的參考說明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Linux安裝與操作 </dc:title>
  <dc:creator>shiwu Lo</dc:creator>
  <cp:lastModifiedBy>習五 羅</cp:lastModifiedBy>
  <cp:revision>34</cp:revision>
  <dcterms:created xsi:type="dcterms:W3CDTF">2015-10-30T06:02:51Z</dcterms:created>
  <dcterms:modified xsi:type="dcterms:W3CDTF">2018-06-15T15:18:15Z</dcterms:modified>
</cp:coreProperties>
</file>